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82" r:id="rId3"/>
    <p:sldId id="285" r:id="rId4"/>
    <p:sldId id="288" r:id="rId5"/>
    <p:sldId id="286" r:id="rId6"/>
    <p:sldId id="287" r:id="rId7"/>
    <p:sldId id="271" r:id="rId8"/>
    <p:sldId id="277" r:id="rId9"/>
    <p:sldId id="280" r:id="rId10"/>
    <p:sldId id="279" r:id="rId11"/>
    <p:sldId id="278" r:id="rId12"/>
    <p:sldId id="289" r:id="rId13"/>
    <p:sldId id="281" r:id="rId14"/>
    <p:sldId id="29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FE1EEC5B-6F47-44C4-9878-292AB14EA34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0078793E-1C1F-4D03-AC53-AB5A7B288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689A-9499-45A8-8D24-74AE661902D6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D889-E1CD-4740-A21E-15CFAA09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6D74-A869-4323-9F88-CD8778242AA3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1CD6-28F5-4ADC-A643-F3743B9D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326E-FA32-465D-9FDF-50856859A1D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3D107-5786-48DE-8417-E346E951B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FC0A-21A7-4929-87E3-67C0783A78C9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BDE7-AA6B-49C8-86EB-B3DEC808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A92A-7AB5-4B9F-A5B7-F617DDAF8F4C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6547-1BBA-4B10-AB4D-43D4E820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FE23-A759-4D2D-914F-3B3DECBD2B0B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DA8BC-7931-482D-8D42-F897B1D6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BFFD-2C4D-4BFE-96EF-8EBBF497487E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F2FF-7706-4DA1-8095-7E04F61B8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95E9-63FF-430C-9060-DBCCD7920A31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6742B-32B8-4C6F-8EEF-207EAD115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A22D0-C4D5-41CA-8095-AB00F6D29322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8C59-1F31-4F3A-8AD3-5D758D33C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559E-CEEF-4AE4-89EA-FFD826CE0CC5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FB3D9-B396-43C1-8B75-32377C36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DD62-68F0-4210-B203-79500687867D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BE182-FBB6-4EE2-ABC3-118312ADE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66E3541-7003-4C68-BB20-F42610EF0C3D}" type="datetimeFigureOut">
              <a:rPr lang="en-US"/>
              <a:pPr>
                <a:defRPr/>
              </a:pPr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E4C9B9D-6E3A-4CEF-8354-8A9DEDBBC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Agenda RAB Meeting #10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1</a:t>
            </a:r>
            <a:r>
              <a:rPr lang="en-US" sz="2000" dirty="0"/>
              <a:t>.	Welcome and </a:t>
            </a:r>
            <a:r>
              <a:rPr lang="en-US" sz="2000" dirty="0" smtClean="0"/>
              <a:t>Introductions</a:t>
            </a:r>
            <a:r>
              <a:rPr lang="en-US" sz="2000" dirty="0"/>
              <a:t>					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2.	Adopt minutes of Meeting #9					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3.	Remedial Investigation (RI) Outline/Table of Contents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	a</a:t>
            </a:r>
            <a:r>
              <a:rPr lang="en-US" sz="2000" dirty="0"/>
              <a:t>.	</a:t>
            </a:r>
            <a:r>
              <a:rPr lang="en-US" sz="2000" dirty="0" smtClean="0"/>
              <a:t>Schedule</a:t>
            </a:r>
            <a:endParaRPr lang="en-US" sz="2000" dirty="0"/>
          </a:p>
          <a:p>
            <a:pPr>
              <a:buClr>
                <a:srgbClr val="000000"/>
              </a:buClr>
              <a:buNone/>
            </a:pPr>
            <a:r>
              <a:rPr lang="en-US" sz="2000" dirty="0" smtClean="0"/>
              <a:t>	b</a:t>
            </a:r>
            <a:r>
              <a:rPr lang="en-US" sz="2000" dirty="0"/>
              <a:t>.	Some </a:t>
            </a:r>
            <a:r>
              <a:rPr lang="en-US" sz="2000" dirty="0" smtClean="0"/>
              <a:t>Examples</a:t>
            </a:r>
            <a:endParaRPr lang="en-US" sz="2000" dirty="0"/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4.	Soil Vapor Extraction </a:t>
            </a:r>
            <a:r>
              <a:rPr lang="en-US" sz="2000" dirty="0" smtClean="0"/>
              <a:t>System Update</a:t>
            </a:r>
            <a:endParaRPr lang="en-US" sz="2000" dirty="0"/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5.	Other </a:t>
            </a:r>
            <a:r>
              <a:rPr lang="en-US" sz="2000" dirty="0" smtClean="0"/>
              <a:t>Technical Updates</a:t>
            </a:r>
            <a:endParaRPr lang="en-US" sz="2000" dirty="0"/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6.	Next meeting:  Agenda, </a:t>
            </a:r>
            <a:r>
              <a:rPr lang="en-US" sz="2000" dirty="0" smtClean="0"/>
              <a:t>Date, </a:t>
            </a:r>
            <a:r>
              <a:rPr lang="en-US" sz="2000" dirty="0"/>
              <a:t>and Location		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7.	Comments &amp; </a:t>
            </a:r>
            <a:r>
              <a:rPr lang="en-US" sz="2000" dirty="0" smtClean="0"/>
              <a:t>Questions </a:t>
            </a:r>
            <a:r>
              <a:rPr lang="en-US" sz="2000" dirty="0"/>
              <a:t>from the public 	</a:t>
            </a:r>
          </a:p>
          <a:p>
            <a:pPr>
              <a:buClr>
                <a:srgbClr val="000000"/>
              </a:buClr>
              <a:buNone/>
            </a:pPr>
            <a:r>
              <a:rPr lang="en-US" sz="2000" dirty="0"/>
              <a:t>8.	Adjourn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1289957"/>
            <a:ext cx="5867400" cy="55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SVE System Re-loaded</a:t>
            </a:r>
            <a:endParaRPr lang="en-US" dirty="0"/>
          </a:p>
        </p:txBody>
      </p:sp>
      <p:pic>
        <p:nvPicPr>
          <p:cNvPr id="1026" name="Picture 2" descr="C:\Users\scott.calkin\AppData\Local\Microsoft\Windows\Temporary Internet Files\Content.Outlook\DULR3873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7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SVE System Re-loaded Schedule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719" y="1676400"/>
            <a:ext cx="8530281" cy="41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On-Going and Completed Work Since Last Meeting in April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Remedial Investigation Work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Soil Vapor Extraction Pilot Study Planning and Contracting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Completing Draft of the Remedial Investigation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Vapor Intrusion Mitigation/Protection of Human Health Work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Continued regular monitoring of indoor air quality in Main Laboratory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Elevator Replacement Support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-73 Line Support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Conducted Richmond Middle School Indoor Air Sampling on April 13th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Upcoming 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 smtClean="0"/>
              <a:t>Remedial Investigation Work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Soil Vapor Extraction Pilot Study Execution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Completing Draft of the Remedial Investigation Report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Soil </a:t>
            </a:r>
            <a:r>
              <a:rPr lang="en-US" sz="2800" dirty="0"/>
              <a:t>Vapor Sampling – ‘Synoptic’ Round (</a:t>
            </a:r>
            <a:r>
              <a:rPr lang="en-US" sz="2800" dirty="0" smtClean="0"/>
              <a:t>July/August)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Vapor Intrusion Mitigation/Protection of Human Health Work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Continued regular monitoring of indoor air quality in Main </a:t>
            </a:r>
            <a:r>
              <a:rPr lang="en-US" sz="2800" dirty="0" smtClean="0"/>
              <a:t>Laboratory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Tide Flex Roof Drain Install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Continue to Sleuth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Draft Remedial Investigation Outline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Some Words About the RI</a:t>
            </a:r>
          </a:p>
          <a:p>
            <a:pPr marL="514350" indent="-514350">
              <a:buAutoNum type="arabicParenR"/>
            </a:pPr>
            <a:r>
              <a:rPr lang="en-US" dirty="0" smtClean="0"/>
              <a:t>Heavily Referenced</a:t>
            </a:r>
          </a:p>
          <a:p>
            <a:pPr marL="514350" indent="-514350">
              <a:buAutoNum type="arabicParenR"/>
            </a:pPr>
            <a:r>
              <a:rPr lang="en-US" dirty="0" smtClean="0"/>
              <a:t>Important </a:t>
            </a:r>
            <a:r>
              <a:rPr lang="en-US" dirty="0" smtClean="0"/>
              <a:t>Technical Aspects of the Phase III Work Discussed in Section 4 and 5</a:t>
            </a:r>
          </a:p>
          <a:p>
            <a:pPr marL="514350" indent="-514350">
              <a:buAutoNum type="arabicParenR"/>
            </a:pPr>
            <a:r>
              <a:rPr lang="en-US" dirty="0" smtClean="0"/>
              <a:t>Conclusions Formulated in Human Health Risk Assessment in Section 7 </a:t>
            </a:r>
          </a:p>
          <a:p>
            <a:pPr marL="514350" indent="-514350">
              <a:buAutoNum type="arabicParenR"/>
            </a:pPr>
            <a:r>
              <a:rPr lang="en-US" dirty="0" smtClean="0"/>
              <a:t>RAB Review Roll Out </a:t>
            </a:r>
            <a:r>
              <a:rPr lang="en-US" dirty="0" smtClean="0"/>
              <a:t>during </a:t>
            </a:r>
            <a:r>
              <a:rPr lang="en-US" dirty="0" smtClean="0"/>
              <a:t>October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 Table in RI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74" y="1295400"/>
            <a:ext cx="849565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 Interpretive Figure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53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Indoor Air Figure Example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78" y="1142999"/>
            <a:ext cx="8390021" cy="549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93575"/>
            <a:ext cx="8077200" cy="51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SVE Pilot Scope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5486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Completed 2 soil borings at VEW-1 and -3 (to 125 and 140 ft </a:t>
            </a:r>
            <a:r>
              <a:rPr lang="en-US" sz="2400" dirty="0" err="1" smtClean="0"/>
              <a:t>bgs</a:t>
            </a:r>
            <a:r>
              <a:rPr lang="en-US" sz="2400" dirty="0" smtClean="0"/>
              <a:t>, respectively)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Installed 2 deep and 2 shallow Vapor Extraction Wells (VEWs)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Installed 6 nested Vapor Monitoring Wells (VMWs)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25, 75, 100 ft </a:t>
            </a:r>
            <a:r>
              <a:rPr lang="en-US" sz="2000" dirty="0" err="1" smtClean="0"/>
              <a:t>bgs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Work completed between Sept 22nd through Oct 1st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199"/>
            <a:ext cx="4114800" cy="542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SVE System at AOC2</a:t>
            </a:r>
            <a:endParaRPr lang="en-US" dirty="0"/>
          </a:p>
        </p:txBody>
      </p:sp>
      <p:pic>
        <p:nvPicPr>
          <p:cNvPr id="1026" name="Picture 2" descr="C:\Users\scott.calkin\AppData\Local\Microsoft\Windows\Temporary Internet Files\Content.Outlook\DULR3873\IMG_00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07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1126</TotalTime>
  <Words>250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blank</vt:lpstr>
      <vt:lpstr>Agenda RAB Meeting #10</vt:lpstr>
      <vt:lpstr>Draft Remedial Investigation Outline</vt:lpstr>
      <vt:lpstr>Example Table in RI</vt:lpstr>
      <vt:lpstr>Example Interpretive Figure</vt:lpstr>
      <vt:lpstr>Indoor Air Figure Example</vt:lpstr>
      <vt:lpstr>Example 3D</vt:lpstr>
      <vt:lpstr>SVE Pilot Scope of Work</vt:lpstr>
      <vt:lpstr>SVE System at AOC2</vt:lpstr>
      <vt:lpstr>PowerPoint Presentation</vt:lpstr>
      <vt:lpstr>System Layout</vt:lpstr>
      <vt:lpstr>SVE System Re-loaded</vt:lpstr>
      <vt:lpstr>SVE System Re-loaded Schedule</vt:lpstr>
      <vt:lpstr>On-Going and Completed Work Since Last Meeting in April</vt:lpstr>
      <vt:lpstr>Upcoming Work </vt:lpstr>
    </vt:vector>
  </TitlesOfParts>
  <Company>Amec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RMS – Building Features</dc:title>
  <dc:creator>david.vanwie</dc:creator>
  <cp:lastModifiedBy>Calkin, Scott F.</cp:lastModifiedBy>
  <cp:revision>84</cp:revision>
  <cp:lastPrinted>2015-06-02T19:24:21Z</cp:lastPrinted>
  <dcterms:created xsi:type="dcterms:W3CDTF">2013-03-29T14:42:06Z</dcterms:created>
  <dcterms:modified xsi:type="dcterms:W3CDTF">2015-06-02T20:26:53Z</dcterms:modified>
</cp:coreProperties>
</file>